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64" r:id="rId2"/>
    <p:sldId id="266" r:id="rId3"/>
    <p:sldId id="257" r:id="rId4"/>
    <p:sldId id="258" r:id="rId5"/>
    <p:sldId id="259" r:id="rId6"/>
    <p:sldId id="260" r:id="rId7"/>
    <p:sldId id="261" r:id="rId8"/>
    <p:sldId id="265" r:id="rId9"/>
  </p:sldIdLst>
  <p:sldSz cx="18288000" cy="10287000"/>
  <p:notesSz cx="6858000" cy="9144000"/>
  <p:embeddedFontLst>
    <p:embeddedFont>
      <p:font typeface="Capitolium2" panose="02000503080000020003" pitchFamily="2" charset="77"/>
      <p:regular r:id="rId11"/>
      <p:bold r:id="rId12"/>
      <p:italic r:id="rId13"/>
      <p:boldItalic r:id="rId14"/>
    </p:embeddedFont>
    <p:embeddedFont>
      <p:font typeface="Elza" pitchFamily="2" charset="77"/>
      <p:regular r:id="rId15"/>
      <p:bold r:id="rId16"/>
      <p:italic r:id="rId17"/>
      <p:boldItalic r:id="rId18"/>
    </p:embeddedFont>
    <p:embeddedFont>
      <p:font typeface="Noto Serif" panose="02020502060505020204" pitchFamily="18" charset="0"/>
      <p:regular r:id="rId19"/>
      <p:bold r:id="rId20"/>
      <p:italic r:id="rId21"/>
      <p:boldItalic r:id="rId22"/>
    </p:embeddedFont>
    <p:embeddedFont>
      <p:font typeface="Nunito Sans Normal" pitchFamily="2" charset="77"/>
      <p:regular r:id="rId23"/>
      <p:bold r:id="rId24"/>
      <p:italic r:id="rId25"/>
      <p:boldItalic r:id="rId26"/>
    </p:embeddedFont>
    <p:embeddedFont>
      <p:font typeface="Nunito Sans Normal ExtraBold" pitchFamily="2" charset="77"/>
      <p:bold r:id="rId27"/>
      <p:italic r:id="rId28"/>
      <p:boldItalic r:id="rId29"/>
    </p:embeddedFont>
    <p:embeddedFont>
      <p:font typeface="Nunito Sans Normal Medium" pitchFamily="2" charset="77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4" autoAdjust="0"/>
    <p:restoredTop sz="94565" autoAdjust="0"/>
  </p:normalViewPr>
  <p:slideViewPr>
    <p:cSldViewPr>
      <p:cViewPr varScale="1">
        <p:scale>
          <a:sx n="97" d="100"/>
          <a:sy n="97" d="100"/>
        </p:scale>
        <p:origin x="137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8B006-7C02-6541-997F-DBFAE019DF98}" type="datetimeFigureOut">
              <a:rPr lang="en-US" smtClean="0"/>
              <a:t>8/23/24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824EE-27CA-204E-B880-6412FBD03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0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824EE-27CA-204E-B880-6412FBD035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FD5146-86B3-A8FE-E2FD-8A8D729F3498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02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A68813F-3D98-1EB6-8005-0B6B4EB6B66C}"/>
              </a:ext>
            </a:extLst>
          </p:cNvPr>
          <p:cNvSpPr/>
          <p:nvPr userDrawn="1"/>
        </p:nvSpPr>
        <p:spPr>
          <a:xfrm>
            <a:off x="0" y="0"/>
            <a:ext cx="7045264" cy="10287000"/>
          </a:xfrm>
          <a:custGeom>
            <a:avLst/>
            <a:gdLst/>
            <a:ahLst/>
            <a:cxnLst/>
            <a:rect l="l" t="t" r="r" b="b"/>
            <a:pathLst>
              <a:path w="7045264" h="10287000">
                <a:moveTo>
                  <a:pt x="0" y="0"/>
                </a:moveTo>
                <a:lnTo>
                  <a:pt x="7045264" y="0"/>
                </a:lnTo>
                <a:lnTo>
                  <a:pt x="70452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847" t="-3098" r="-579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1593667D-BE98-5B51-2487-869A8F28D77E}"/>
              </a:ext>
            </a:extLst>
          </p:cNvPr>
          <p:cNvSpPr/>
          <p:nvPr userDrawn="1"/>
        </p:nvSpPr>
        <p:spPr>
          <a:xfrm>
            <a:off x="4971579" y="3317955"/>
            <a:ext cx="12064473" cy="3651090"/>
          </a:xfrm>
          <a:custGeom>
            <a:avLst/>
            <a:gdLst/>
            <a:ahLst/>
            <a:cxnLst/>
            <a:rect l="l" t="t" r="r" b="b"/>
            <a:pathLst>
              <a:path w="12064473" h="3651090">
                <a:moveTo>
                  <a:pt x="0" y="0"/>
                </a:moveTo>
                <a:lnTo>
                  <a:pt x="12064472" y="0"/>
                </a:lnTo>
                <a:lnTo>
                  <a:pt x="12064472" y="3651090"/>
                </a:lnTo>
                <a:lnTo>
                  <a:pt x="0" y="3651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C76CAB-4F86-487D-BCF7-466236F6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0" y="8648700"/>
            <a:ext cx="8399432" cy="11430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Nunito Sans Normal Extra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4B74A9-8904-E6BB-5127-B75786699A7F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02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A27A62DF-56CD-8173-21D3-3782C651BA57}"/>
              </a:ext>
            </a:extLst>
          </p:cNvPr>
          <p:cNvSpPr/>
          <p:nvPr userDrawn="1"/>
        </p:nvSpPr>
        <p:spPr>
          <a:xfrm>
            <a:off x="927287" y="2656863"/>
            <a:ext cx="16433426" cy="4973274"/>
          </a:xfrm>
          <a:custGeom>
            <a:avLst/>
            <a:gdLst/>
            <a:ahLst/>
            <a:cxnLst/>
            <a:rect l="l" t="t" r="r" b="b"/>
            <a:pathLst>
              <a:path w="16433426" h="4973274">
                <a:moveTo>
                  <a:pt x="0" y="0"/>
                </a:moveTo>
                <a:lnTo>
                  <a:pt x="16433426" y="0"/>
                </a:lnTo>
                <a:lnTo>
                  <a:pt x="16433426" y="4973274"/>
                </a:lnTo>
                <a:lnTo>
                  <a:pt x="0" y="49732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A2035F-1C7B-15FC-78EC-6B11E062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8648700"/>
            <a:ext cx="8229600" cy="11430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Nunito Sans Normal Extra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120E450B-7926-2E8D-0E55-B6BFF461EADB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4432951-518A-4AE6-BFA1-91282C65E5B0}"/>
              </a:ext>
            </a:extLst>
          </p:cNvPr>
          <p:cNvSpPr/>
          <p:nvPr userDrawn="1"/>
        </p:nvSpPr>
        <p:spPr>
          <a:xfrm>
            <a:off x="927287" y="2656863"/>
            <a:ext cx="16433426" cy="4973274"/>
          </a:xfrm>
          <a:custGeom>
            <a:avLst/>
            <a:gdLst/>
            <a:ahLst/>
            <a:cxnLst/>
            <a:rect l="l" t="t" r="r" b="b"/>
            <a:pathLst>
              <a:path w="16433426" h="4973274">
                <a:moveTo>
                  <a:pt x="0" y="0"/>
                </a:moveTo>
                <a:lnTo>
                  <a:pt x="16433426" y="0"/>
                </a:lnTo>
                <a:lnTo>
                  <a:pt x="16433426" y="4973274"/>
                </a:lnTo>
                <a:lnTo>
                  <a:pt x="0" y="4973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F815D5-F626-AE52-3A26-55E8D8F3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8648700"/>
            <a:ext cx="8229600" cy="11430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Nunito Sans Normal Extra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B89F5F-99D9-68F5-E191-C31485084019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02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2C2CCBC-0FFF-896C-59E8-C655FEE4A0D9}"/>
              </a:ext>
            </a:extLst>
          </p:cNvPr>
          <p:cNvSpPr/>
          <p:nvPr userDrawn="1"/>
        </p:nvSpPr>
        <p:spPr>
          <a:xfrm>
            <a:off x="-3929604" y="5561429"/>
            <a:ext cx="7065100" cy="4725571"/>
          </a:xfrm>
          <a:custGeom>
            <a:avLst/>
            <a:gdLst/>
            <a:ahLst/>
            <a:cxnLst/>
            <a:rect l="l" t="t" r="r" b="b"/>
            <a:pathLst>
              <a:path w="7065100" h="4725571">
                <a:moveTo>
                  <a:pt x="0" y="0"/>
                </a:moveTo>
                <a:lnTo>
                  <a:pt x="7065100" y="0"/>
                </a:lnTo>
                <a:lnTo>
                  <a:pt x="7065100" y="4725571"/>
                </a:lnTo>
                <a:lnTo>
                  <a:pt x="0" y="4725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FD2ADF-A3BA-0503-E395-F339DE988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104900"/>
            <a:ext cx="5334000" cy="3772485"/>
          </a:xfrm>
        </p:spPr>
        <p:txBody>
          <a:bodyPr>
            <a:noAutofit/>
          </a:bodyPr>
          <a:lstStyle>
            <a:lvl1pPr>
              <a:defRPr sz="8800" b="1" i="0">
                <a:solidFill>
                  <a:schemeClr val="bg1"/>
                </a:solidFill>
                <a:latin typeface="Nunito Sans Normal ExtraBold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93C4C87-695C-AC31-5A80-B655A3170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20000" y="0"/>
            <a:ext cx="10668000" cy="10287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B89F5F-99D9-68F5-E191-C31485084019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502D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2C2CCBC-0FFF-896C-59E8-C655FEE4A0D9}"/>
              </a:ext>
            </a:extLst>
          </p:cNvPr>
          <p:cNvSpPr/>
          <p:nvPr userDrawn="1"/>
        </p:nvSpPr>
        <p:spPr>
          <a:xfrm>
            <a:off x="-3929604" y="5561429"/>
            <a:ext cx="7065100" cy="4725571"/>
          </a:xfrm>
          <a:custGeom>
            <a:avLst/>
            <a:gdLst/>
            <a:ahLst/>
            <a:cxnLst/>
            <a:rect l="l" t="t" r="r" b="b"/>
            <a:pathLst>
              <a:path w="7065100" h="4725571">
                <a:moveTo>
                  <a:pt x="0" y="0"/>
                </a:moveTo>
                <a:lnTo>
                  <a:pt x="7065100" y="0"/>
                </a:lnTo>
                <a:lnTo>
                  <a:pt x="7065100" y="4725571"/>
                </a:lnTo>
                <a:lnTo>
                  <a:pt x="0" y="4725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9E219-82DF-F849-BF6F-3AA3805D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0" y="4572000"/>
            <a:ext cx="11658600" cy="1143000"/>
          </a:xfrm>
        </p:spPr>
        <p:txBody>
          <a:bodyPr>
            <a:noAutofit/>
          </a:bodyPr>
          <a:lstStyle>
            <a:lvl1pPr>
              <a:defRPr sz="8800" b="1" i="0">
                <a:solidFill>
                  <a:schemeClr val="bg1"/>
                </a:solidFill>
                <a:latin typeface="Nunito Sans Normal Extra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828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E53D4CA8-9506-BA95-95D2-F56B98B652DE}"/>
              </a:ext>
            </a:extLst>
          </p:cNvPr>
          <p:cNvGrpSpPr/>
          <p:nvPr userDrawn="1"/>
        </p:nvGrpSpPr>
        <p:grpSpPr>
          <a:xfrm>
            <a:off x="0" y="0"/>
            <a:ext cx="18288000" cy="1144906"/>
            <a:chOff x="0" y="0"/>
            <a:chExt cx="4816593" cy="30153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5BC6EF63-10AC-4124-ED34-693C4E81F6C2}"/>
                </a:ext>
              </a:extLst>
            </p:cNvPr>
            <p:cNvSpPr/>
            <p:nvPr/>
          </p:nvSpPr>
          <p:spPr>
            <a:xfrm>
              <a:off x="0" y="0"/>
              <a:ext cx="4816592" cy="301539"/>
            </a:xfrm>
            <a:custGeom>
              <a:avLst/>
              <a:gdLst/>
              <a:ahLst/>
              <a:cxnLst/>
              <a:rect l="l" t="t" r="r" b="b"/>
              <a:pathLst>
                <a:path w="4816592" h="301539">
                  <a:moveTo>
                    <a:pt x="0" y="0"/>
                  </a:moveTo>
                  <a:lnTo>
                    <a:pt x="4816592" y="0"/>
                  </a:lnTo>
                  <a:lnTo>
                    <a:pt x="4816592" y="301539"/>
                  </a:lnTo>
                  <a:lnTo>
                    <a:pt x="0" y="301539"/>
                  </a:lnTo>
                  <a:close/>
                </a:path>
              </a:pathLst>
            </a:custGeom>
            <a:solidFill>
              <a:srgbClr val="502D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F68C76D3-3202-0FBB-D5AA-635299E281EC}"/>
                </a:ext>
              </a:extLst>
            </p:cNvPr>
            <p:cNvSpPr txBox="1"/>
            <p:nvPr/>
          </p:nvSpPr>
          <p:spPr>
            <a:xfrm>
              <a:off x="0" y="-38100"/>
              <a:ext cx="4816593" cy="339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19F4BEFC-6D0D-BD16-ED56-F7F803919E0F}"/>
              </a:ext>
            </a:extLst>
          </p:cNvPr>
          <p:cNvSpPr/>
          <p:nvPr userDrawn="1"/>
        </p:nvSpPr>
        <p:spPr>
          <a:xfrm>
            <a:off x="13107643" y="386726"/>
            <a:ext cx="4751147" cy="371453"/>
          </a:xfrm>
          <a:custGeom>
            <a:avLst/>
            <a:gdLst/>
            <a:ahLst/>
            <a:cxnLst/>
            <a:rect l="l" t="t" r="r" b="b"/>
            <a:pathLst>
              <a:path w="4751147" h="371453">
                <a:moveTo>
                  <a:pt x="0" y="0"/>
                </a:moveTo>
                <a:lnTo>
                  <a:pt x="4751147" y="0"/>
                </a:lnTo>
                <a:lnTo>
                  <a:pt x="4751147" y="371454"/>
                </a:lnTo>
                <a:lnTo>
                  <a:pt x="0" y="371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BD5F5EF-B869-BAD9-32F5-51B99E19F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760539"/>
            <a:ext cx="7239331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Nunito Sans Normal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D467D0-0997-69A3-A8F9-95F111458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0" y="2400300"/>
            <a:ext cx="7239331" cy="7080037"/>
          </a:xfrm>
        </p:spPr>
        <p:txBody>
          <a:bodyPr/>
          <a:lstStyle>
            <a:lvl1pPr>
              <a:defRPr sz="2400" b="0" i="0">
                <a:latin typeface="Nunito Sans Normal Medium" pitchFamily="2" charset="77"/>
              </a:defRPr>
            </a:lvl1pPr>
            <a:lvl2pPr>
              <a:defRPr sz="2000" b="0" i="0">
                <a:latin typeface="Nunito Sans Normal Medium" pitchFamily="2" charset="77"/>
              </a:defRPr>
            </a:lvl2pPr>
            <a:lvl3pPr>
              <a:defRPr sz="1800" b="0" i="0">
                <a:latin typeface="Nunito Sans Normal Medium" pitchFamily="2" charset="77"/>
              </a:defRPr>
            </a:lvl3pPr>
            <a:lvl4pPr>
              <a:defRPr sz="1600" b="0" i="0">
                <a:latin typeface="Nunito Sans Normal Medium" pitchFamily="2" charset="77"/>
              </a:defRPr>
            </a:lvl4pPr>
            <a:lvl5pPr>
              <a:defRPr sz="1600" b="0" i="0">
                <a:latin typeface="Nunito Sans Normal Medium" pitchFamily="2" charset="7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13407EC-D155-3910-936E-F273CB9B8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21826" y="1760539"/>
            <a:ext cx="7242175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Nunito Sans Normal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60327ED-ED82-043B-37B0-CAB217E0D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521826" y="2400301"/>
            <a:ext cx="7242175" cy="7080038"/>
          </a:xfrm>
        </p:spPr>
        <p:txBody>
          <a:bodyPr/>
          <a:lstStyle>
            <a:lvl1pPr>
              <a:defRPr sz="2400" b="0" i="0">
                <a:latin typeface="Nunito Sans Normal Medium" pitchFamily="2" charset="77"/>
              </a:defRPr>
            </a:lvl1pPr>
            <a:lvl2pPr>
              <a:defRPr sz="2000" b="0" i="0">
                <a:latin typeface="Nunito Sans Normal Medium" pitchFamily="2" charset="77"/>
              </a:defRPr>
            </a:lvl2pPr>
            <a:lvl3pPr>
              <a:defRPr sz="1800" b="0" i="0">
                <a:latin typeface="Nunito Sans Normal Medium" pitchFamily="2" charset="77"/>
              </a:defRPr>
            </a:lvl3pPr>
            <a:lvl4pPr>
              <a:defRPr sz="1600" b="0" i="0">
                <a:latin typeface="Nunito Sans Normal Medium" pitchFamily="2" charset="77"/>
              </a:defRPr>
            </a:lvl4pPr>
            <a:lvl5pPr>
              <a:defRPr sz="1600" b="0" i="0">
                <a:latin typeface="Nunito Sans Normal Medium" pitchFamily="2" charset="7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2533B2-94B7-B41E-942A-321DACB3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001"/>
            <a:ext cx="9601200" cy="1127905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E53D4CA8-9506-BA95-95D2-F56B98B652DE}"/>
              </a:ext>
            </a:extLst>
          </p:cNvPr>
          <p:cNvGrpSpPr/>
          <p:nvPr userDrawn="1"/>
        </p:nvGrpSpPr>
        <p:grpSpPr>
          <a:xfrm>
            <a:off x="0" y="0"/>
            <a:ext cx="18288000" cy="1144906"/>
            <a:chOff x="0" y="0"/>
            <a:chExt cx="4816593" cy="30153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5BC6EF63-10AC-4124-ED34-693C4E81F6C2}"/>
                </a:ext>
              </a:extLst>
            </p:cNvPr>
            <p:cNvSpPr/>
            <p:nvPr/>
          </p:nvSpPr>
          <p:spPr>
            <a:xfrm>
              <a:off x="0" y="0"/>
              <a:ext cx="4816592" cy="301539"/>
            </a:xfrm>
            <a:custGeom>
              <a:avLst/>
              <a:gdLst/>
              <a:ahLst/>
              <a:cxnLst/>
              <a:rect l="l" t="t" r="r" b="b"/>
              <a:pathLst>
                <a:path w="4816592" h="301539">
                  <a:moveTo>
                    <a:pt x="0" y="0"/>
                  </a:moveTo>
                  <a:lnTo>
                    <a:pt x="4816592" y="0"/>
                  </a:lnTo>
                  <a:lnTo>
                    <a:pt x="4816592" y="301539"/>
                  </a:lnTo>
                  <a:lnTo>
                    <a:pt x="0" y="301539"/>
                  </a:lnTo>
                  <a:close/>
                </a:path>
              </a:pathLst>
            </a:custGeom>
            <a:solidFill>
              <a:srgbClr val="502D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F68C76D3-3202-0FBB-D5AA-635299E281EC}"/>
                </a:ext>
              </a:extLst>
            </p:cNvPr>
            <p:cNvSpPr txBox="1"/>
            <p:nvPr/>
          </p:nvSpPr>
          <p:spPr>
            <a:xfrm>
              <a:off x="0" y="-38100"/>
              <a:ext cx="4816593" cy="339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5">
            <a:extLst>
              <a:ext uri="{FF2B5EF4-FFF2-40B4-BE49-F238E27FC236}">
                <a16:creationId xmlns:a16="http://schemas.microsoft.com/office/drawing/2014/main" id="{19F4BEFC-6D0D-BD16-ED56-F7F803919E0F}"/>
              </a:ext>
            </a:extLst>
          </p:cNvPr>
          <p:cNvSpPr/>
          <p:nvPr userDrawn="1"/>
        </p:nvSpPr>
        <p:spPr>
          <a:xfrm>
            <a:off x="13107643" y="386726"/>
            <a:ext cx="4751147" cy="371453"/>
          </a:xfrm>
          <a:custGeom>
            <a:avLst/>
            <a:gdLst/>
            <a:ahLst/>
            <a:cxnLst/>
            <a:rect l="l" t="t" r="r" b="b"/>
            <a:pathLst>
              <a:path w="4751147" h="371453">
                <a:moveTo>
                  <a:pt x="0" y="0"/>
                </a:moveTo>
                <a:lnTo>
                  <a:pt x="4751147" y="0"/>
                </a:lnTo>
                <a:lnTo>
                  <a:pt x="4751147" y="371454"/>
                </a:lnTo>
                <a:lnTo>
                  <a:pt x="0" y="371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2533B2-94B7-B41E-942A-321DACB3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7001"/>
            <a:ext cx="9601200" cy="1127905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0D3E186-DF5C-529E-9C87-9808381F4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55812" y="2247900"/>
            <a:ext cx="14176375" cy="70164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7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244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Nunito Sans Normal Medium" pitchFamily="2" charset="77"/>
              </a:defRPr>
            </a:lvl1pPr>
          </a:lstStyle>
          <a:p>
            <a:fld id="{1D8BD707-D9CF-40AE-B4C6-C98DA3205C09}" type="datetimeFigureOut">
              <a:rPr lang="en-US" smtClean="0"/>
              <a:pPr/>
              <a:t>8/23/24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Nunito Sans Normal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Nunito Sans Normal Medium" pitchFamily="2" charset="77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55" r:id="rId6"/>
    <p:sldLayoutId id="2147483660" r:id="rId7"/>
    <p:sldLayoutId id="214748366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Nunito Sans Normal Medium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Nunito Sans Normal Medium" pitchFamily="2" charset="77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Nunito Sans Normal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Nunito Sans Normal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Nunito Sans Normal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Nunito Sans Normal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C0AE90-1FDA-80CB-57A0-EA5EBC13C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89756-ADF0-A12C-DD3C-6F68580153EC}"/>
              </a:ext>
            </a:extLst>
          </p:cNvPr>
          <p:cNvSpPr txBox="1"/>
          <p:nvPr/>
        </p:nvSpPr>
        <p:spPr>
          <a:xfrm>
            <a:off x="1295400" y="1638300"/>
            <a:ext cx="14249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Before editing, be sure to download these fonts to your computer and restart </a:t>
            </a:r>
            <a:r>
              <a:rPr lang="en-US" sz="4800" dirty="0" err="1"/>
              <a:t>Powerpoint</a:t>
            </a:r>
            <a:r>
              <a:rPr lang="en-US" sz="4800" dirty="0"/>
              <a:t>:</a:t>
            </a:r>
          </a:p>
          <a:p>
            <a:endParaRPr lang="en-US" sz="4800" dirty="0"/>
          </a:p>
          <a:p>
            <a:r>
              <a:rPr lang="en-US" sz="4800" dirty="0">
                <a:solidFill>
                  <a:srgbClr val="141413"/>
                </a:solidFill>
                <a:effectLst/>
                <a:latin typeface="Capitolium2" panose="02000503080000020003" pitchFamily="2" charset="77"/>
              </a:rPr>
              <a:t>Noto Serif</a:t>
            </a:r>
          </a:p>
          <a:p>
            <a:r>
              <a:rPr lang="en-US" sz="4800" dirty="0" err="1">
                <a:solidFill>
                  <a:srgbClr val="0B000F"/>
                </a:solidFill>
                <a:effectLst/>
                <a:latin typeface="Elza" pitchFamily="2" charset="77"/>
              </a:rPr>
              <a:t>fonts.google.com</a:t>
            </a:r>
            <a:r>
              <a:rPr lang="en-US" sz="4800" dirty="0">
                <a:solidFill>
                  <a:srgbClr val="0B000F"/>
                </a:solidFill>
                <a:effectLst/>
                <a:latin typeface="Elza" pitchFamily="2" charset="77"/>
              </a:rPr>
              <a:t>/</a:t>
            </a:r>
            <a:r>
              <a:rPr lang="en-US" sz="4800" dirty="0" err="1">
                <a:solidFill>
                  <a:srgbClr val="0B000F"/>
                </a:solidFill>
                <a:effectLst/>
                <a:latin typeface="Elza" pitchFamily="2" charset="77"/>
              </a:rPr>
              <a:t>noto</a:t>
            </a:r>
            <a:r>
              <a:rPr lang="en-US" sz="4800" dirty="0">
                <a:solidFill>
                  <a:srgbClr val="0B000F"/>
                </a:solidFill>
                <a:effectLst/>
                <a:latin typeface="Elza" pitchFamily="2" charset="77"/>
              </a:rPr>
              <a:t>/specimen/</a:t>
            </a:r>
            <a:r>
              <a:rPr lang="en-US" sz="4800" dirty="0" err="1">
                <a:solidFill>
                  <a:srgbClr val="0B000F"/>
                </a:solidFill>
                <a:effectLst/>
                <a:latin typeface="Elza" pitchFamily="2" charset="77"/>
              </a:rPr>
              <a:t>Noto+Serif</a:t>
            </a:r>
            <a:endParaRPr lang="en-US" sz="4800" dirty="0">
              <a:solidFill>
                <a:srgbClr val="0B000F"/>
              </a:solidFill>
              <a:effectLst/>
              <a:latin typeface="Elza" pitchFamily="2" charset="77"/>
            </a:endParaRPr>
          </a:p>
          <a:p>
            <a:endParaRPr lang="en-US" sz="4800" dirty="0">
              <a:solidFill>
                <a:srgbClr val="0B000F"/>
              </a:solidFill>
              <a:latin typeface="Elza" pitchFamily="2" charset="77"/>
            </a:endParaRPr>
          </a:p>
          <a:p>
            <a:endParaRPr lang="en-US" sz="4800" dirty="0">
              <a:solidFill>
                <a:srgbClr val="0B000F"/>
              </a:solidFill>
              <a:effectLst/>
              <a:latin typeface="Elza" pitchFamily="2" charset="77"/>
            </a:endParaRPr>
          </a:p>
          <a:p>
            <a:r>
              <a:rPr lang="en-US" sz="4800" dirty="0" err="1">
                <a:solidFill>
                  <a:srgbClr val="141413"/>
                </a:solidFill>
                <a:effectLst/>
                <a:latin typeface="Capitolium2" panose="02000503080000020003" pitchFamily="2" charset="77"/>
              </a:rPr>
              <a:t>Nunito</a:t>
            </a:r>
            <a:r>
              <a:rPr lang="en-US" sz="4800" dirty="0">
                <a:solidFill>
                  <a:srgbClr val="141413"/>
                </a:solidFill>
                <a:effectLst/>
                <a:latin typeface="Capitolium2" panose="02000503080000020003" pitchFamily="2" charset="77"/>
              </a:rPr>
              <a:t> Sans</a:t>
            </a:r>
          </a:p>
          <a:p>
            <a:r>
              <a:rPr lang="en-US" sz="4800" dirty="0" err="1">
                <a:solidFill>
                  <a:srgbClr val="0B000F"/>
                </a:solidFill>
                <a:effectLst/>
                <a:latin typeface="Elza" pitchFamily="2" charset="77"/>
              </a:rPr>
              <a:t>fonts.google.com</a:t>
            </a:r>
            <a:r>
              <a:rPr lang="en-US" sz="4800" dirty="0">
                <a:solidFill>
                  <a:srgbClr val="0B000F"/>
                </a:solidFill>
                <a:effectLst/>
                <a:latin typeface="Elza" pitchFamily="2" charset="77"/>
              </a:rPr>
              <a:t>/specimen/</a:t>
            </a:r>
            <a:r>
              <a:rPr lang="en-US" sz="4800" dirty="0" err="1">
                <a:solidFill>
                  <a:srgbClr val="0B000F"/>
                </a:solidFill>
                <a:effectLst/>
                <a:latin typeface="Elza" pitchFamily="2" charset="77"/>
              </a:rPr>
              <a:t>Nunito+Sans</a:t>
            </a:r>
            <a:endParaRPr lang="en-US" sz="4800" dirty="0">
              <a:solidFill>
                <a:srgbClr val="0B000F"/>
              </a:solidFill>
              <a:latin typeface="Elz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419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2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3F05F-7456-6B94-1BDA-B47A4BD8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6C08A7-143B-39A8-DCAB-6DB0664A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2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9E10E2E-FE43-7DE1-7E62-EE0D25E3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140ECFB-F901-40B2-DAED-09C478C4CC7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077201" y="0"/>
            <a:ext cx="10210800" cy="102870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2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9E75DD-761D-F809-36BE-3C794093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4D3EDB3-EB75-4632-86EE-751CC7A08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585E080-C13A-2AAF-6B92-A5CDC35BE3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7CF7746-CEF5-D777-D13C-A2902D9A6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FC3D1B7-5D05-0FC4-B5E9-0E445BA21A0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C9EFB11-5BD7-2C43-3A12-B9C59BB2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1841F9-222D-D708-11DE-198A28F1494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055813" y="2318097"/>
            <a:ext cx="14176375" cy="70800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B08F2A-FA54-0E57-D653-B6607C10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10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45</Words>
  <Application>Microsoft Macintosh PowerPoint</Application>
  <PresentationFormat>Custom</PresentationFormat>
  <Paragraphs>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Capitolium2</vt:lpstr>
      <vt:lpstr>Elza</vt:lpstr>
      <vt:lpstr>Noto Serif</vt:lpstr>
      <vt:lpstr>Aptos</vt:lpstr>
      <vt:lpstr>Arial</vt:lpstr>
      <vt:lpstr>Nunito Sans Normal</vt:lpstr>
      <vt:lpstr>Nunito Sans Normal Medium</vt:lpstr>
      <vt:lpstr>Nunito Sans Normal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</dc:title>
  <cp:lastModifiedBy>Barbara Garza</cp:lastModifiedBy>
  <cp:revision>3</cp:revision>
  <dcterms:created xsi:type="dcterms:W3CDTF">2006-08-16T00:00:00Z</dcterms:created>
  <dcterms:modified xsi:type="dcterms:W3CDTF">2024-08-23T20:18:56Z</dcterms:modified>
  <dc:identifier>DAGOszae7VM</dc:identifier>
</cp:coreProperties>
</file>